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82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84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99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586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377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427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75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348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92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91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66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42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5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29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29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31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1F8B40-D230-4406-AA86-65E7D75DE0A1}" type="datetimeFigureOut">
              <a:rPr lang="pl-PL" smtClean="0"/>
              <a:t>27.02.2023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3B130B-DD98-46A6-9503-3A66295C4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4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DLACZEGO WARTO CZYTAĆ KOMIKSY 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38484" y="3602038"/>
            <a:ext cx="6318913" cy="165576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057" y="4121624"/>
            <a:ext cx="4326340" cy="159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91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PRZEKONUJĄ DO CZYTANIA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wiele ludzi , którzy od komiksów zaczynają swoją przygodę z czytaniem innych form literackich. To także świetna promocja książek wśród dzieci , którym jeszcze trudno poradzić sobie z długim, ciągłym tekstem.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67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materiałów zawartych w „Wszystko dla szkoły ” prezentację przygotowała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Anna Woźniak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210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TO SENSOWNA ROZRYWKA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Każdy ma czasem potrzebę zabicia czasu i obcowania z niewymagającą rozrywką. Komiksy idealnie się do tego nadają. Nie zabierają dużej ilości czasu , a w dodatku niosą ze sobą mądre treści.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67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SĄ NIE TYLKO DLA DZIECI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szczęście coraz mniej ludzi uważa , że czytanie komiksów jest zajęciem infantylnym. Są komiksy dla młodszych i starszych czytelników. Często poświęcone są poważnym tematom , jak np. nagrodzony  Pulitzerem komiks 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Maus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opowiadający  o losach żyda polskiego pochodzenia , który przetrwał Holocaust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15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KOMIKSY TO WIĘCEJ NIŻ GOŚCIE W RAJTUZACH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Ludzie lubią wrzucać wszystkie komiksy  do worka bajek o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superbohaterach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Tymczasem istnieje wiele wspaniałych komiksów , których nie warto przekreślać tylko dlatego , że nie wiemy o ich istnieniu. Komiksy poświęcone są najróżniejszym tematom i grupom odbiorców.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4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ZNAJDZIESZ TAM  BOHATERÓW Z FILMÓW I SERIALI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Komiksy stały się częścią popkulturowego mainstreamu . Możesz nawet nie wiedzieć  , że dany film lub serial powstał na podstawie komiksu. Inspirują twórców filmowych od dziesięcioleci , a adaptacje biją rekordy popularności.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5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ROZWIJAJĄ WYOBRAŹNIĘ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Niektórzy  stwierdzą , że jest przeciwnie ,ponieważ komiksy podają jak na tacy gotowe sceny. To nieprawda. Kadry komiksowe zawierają jedynie wycinek historii. Istotą jej atmosfery  często jest aura tajemnicy. Całą resztę musimy sobie wyobrazić , znając jedynie elementy wyglądu bohaterów czy scenografii.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ZAJMUJĄ MNIEJ CZASU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Czytanie komiksu to idealna forma spędzenia np. przejazdu autobusem albo kilku przerw w szkole. Komiksy są z reguły krótsze od tradycyjnych książek i szybciej się je czyta. Łatwo też wrócić do czytania , odnajdując odpowiedni fragment.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42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SĄ CIEKAWE GRAFICZNIE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Książki ocenia się po treści. Komiksy sytuują się na styku dwóch dziedzin sztuki : literatury i sztuk plastycznych. Wybieramy je także pod względem wartości graficznej. Przypominają filmy podzielone na sceny. Różnią się między sobą sposobem narysowania i wyrabiają w odbiorcach poczucie estetyki.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1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POMAGAJĄ W NAUCE JĘZYKÓW OBCYCH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Czytanie komiksów w obcych językach to dobry sposób  na ich naukę. Szczególnie że oferta jest bardzo bogata. Jeżeli nie znasz języka biegle , zrozumienie długiej książki będzie trudne. Komiks złożony   z ilustracji i krótkich komunikatów , przeczytasz z przyjemnością.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51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167</TotalTime>
  <Words>431</Words>
  <Application>Microsoft Office PowerPoint</Application>
  <PresentationFormat>Panoramiczny</PresentationFormat>
  <Paragraphs>20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Paralaksa</vt:lpstr>
      <vt:lpstr>DLACZEGO WARTO CZYTAĆ KOMIKSY ?</vt:lpstr>
      <vt:lpstr>BO TO SENSOWNA ROZRYWKA</vt:lpstr>
      <vt:lpstr>BO SĄ NIE TYLKO DLA DZIECI</vt:lpstr>
      <vt:lpstr>BO KOMIKSY TO WIĘCEJ NIŻ GOŚCIE W RAJTUZACH</vt:lpstr>
      <vt:lpstr>BO ZNAJDZIESZ TAM  BOHATERÓW Z FILMÓW I SERIALI</vt:lpstr>
      <vt:lpstr>BO ROZWIJAJĄ WYOBRAŹNIĘ</vt:lpstr>
      <vt:lpstr>BO ZAJMUJĄ MNIEJ CZASU</vt:lpstr>
      <vt:lpstr>BO SĄ CIEKAWE GRAFICZNIE</vt:lpstr>
      <vt:lpstr>BO POMAGAJĄ W NAUCE JĘZYKÓW OBCYCH</vt:lpstr>
      <vt:lpstr>BO PRZEKONUJĄ DO CZYTANIA</vt:lpstr>
      <vt:lpstr>Na podstawie materiałów zawartych w „Wszystko dla szkoły ” prezentację przygotowała  Anna Woźniak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DLACZEGO WARTO CZYTAĆ KOMIKSY ?</dc:title>
  <dc:creator>bibloteka</dc:creator>
  <cp:lastModifiedBy>sp1starysacz</cp:lastModifiedBy>
  <cp:revision>29</cp:revision>
  <dcterms:created xsi:type="dcterms:W3CDTF">2021-03-12T09:49:09Z</dcterms:created>
  <dcterms:modified xsi:type="dcterms:W3CDTF">2023-02-27T11:28:35Z</dcterms:modified>
</cp:coreProperties>
</file>